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Bold" panose="020B0604020202020204" charset="0"/>
      <p:regular r:id="rId7"/>
    </p:embeddedFont>
    <p:embeddedFont>
      <p:font typeface="Montserrat Ultra-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0" d="100"/>
          <a:sy n="20" d="100"/>
        </p:scale>
        <p:origin x="2252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1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02256" y="531064"/>
            <a:ext cx="1619669" cy="1274447"/>
          </a:xfrm>
          <a:custGeom>
            <a:avLst/>
            <a:gdLst/>
            <a:ahLst/>
            <a:cxnLst/>
            <a:rect l="l" t="t" r="r" b="b"/>
            <a:pathLst>
              <a:path w="1619669" h="1274447">
                <a:moveTo>
                  <a:pt x="0" y="0"/>
                </a:moveTo>
                <a:lnTo>
                  <a:pt x="1619670" y="0"/>
                </a:lnTo>
                <a:lnTo>
                  <a:pt x="1619670" y="1274447"/>
                </a:lnTo>
                <a:lnTo>
                  <a:pt x="0" y="1274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91068" y="105589"/>
            <a:ext cx="1988578" cy="1988578"/>
          </a:xfrm>
          <a:custGeom>
            <a:avLst/>
            <a:gdLst/>
            <a:ahLst/>
            <a:cxnLst/>
            <a:rect l="l" t="t" r="r" b="b"/>
            <a:pathLst>
              <a:path w="1988578" h="1988578">
                <a:moveTo>
                  <a:pt x="0" y="0"/>
                </a:moveTo>
                <a:lnTo>
                  <a:pt x="1988578" y="0"/>
                </a:lnTo>
                <a:lnTo>
                  <a:pt x="1988578" y="1988577"/>
                </a:lnTo>
                <a:lnTo>
                  <a:pt x="0" y="1988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64062" y="2740421"/>
            <a:ext cx="13418584" cy="2006461"/>
            <a:chOff x="0" y="0"/>
            <a:chExt cx="2404459" cy="3595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4459" cy="359535"/>
            </a:xfrm>
            <a:custGeom>
              <a:avLst/>
              <a:gdLst/>
              <a:ahLst/>
              <a:cxnLst/>
              <a:rect l="l" t="t" r="r" b="b"/>
              <a:pathLst>
                <a:path w="2404459" h="359535">
                  <a:moveTo>
                    <a:pt x="42695" y="0"/>
                  </a:moveTo>
                  <a:lnTo>
                    <a:pt x="2361764" y="0"/>
                  </a:lnTo>
                  <a:cubicBezTo>
                    <a:pt x="2385344" y="0"/>
                    <a:pt x="2404459" y="19115"/>
                    <a:pt x="2404459" y="42695"/>
                  </a:cubicBezTo>
                  <a:lnTo>
                    <a:pt x="2404459" y="316840"/>
                  </a:lnTo>
                  <a:cubicBezTo>
                    <a:pt x="2404459" y="340420"/>
                    <a:pt x="2385344" y="359535"/>
                    <a:pt x="2361764" y="359535"/>
                  </a:cubicBezTo>
                  <a:lnTo>
                    <a:pt x="42695" y="359535"/>
                  </a:lnTo>
                  <a:cubicBezTo>
                    <a:pt x="19115" y="359535"/>
                    <a:pt x="0" y="340420"/>
                    <a:pt x="0" y="316840"/>
                  </a:cubicBezTo>
                  <a:lnTo>
                    <a:pt x="0" y="42695"/>
                  </a:lnTo>
                  <a:cubicBezTo>
                    <a:pt x="0" y="19115"/>
                    <a:pt x="19115" y="0"/>
                    <a:pt x="4269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0753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2404459" cy="321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4062" y="5299520"/>
            <a:ext cx="13418584" cy="3247592"/>
            <a:chOff x="0" y="0"/>
            <a:chExt cx="2404459" cy="5819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4459" cy="581932"/>
            </a:xfrm>
            <a:custGeom>
              <a:avLst/>
              <a:gdLst/>
              <a:ahLst/>
              <a:cxnLst/>
              <a:rect l="l" t="t" r="r" b="b"/>
              <a:pathLst>
                <a:path w="2404459" h="581932">
                  <a:moveTo>
                    <a:pt x="42695" y="0"/>
                  </a:moveTo>
                  <a:lnTo>
                    <a:pt x="2361764" y="0"/>
                  </a:lnTo>
                  <a:cubicBezTo>
                    <a:pt x="2385344" y="0"/>
                    <a:pt x="2404459" y="19115"/>
                    <a:pt x="2404459" y="42695"/>
                  </a:cubicBezTo>
                  <a:lnTo>
                    <a:pt x="2404459" y="539237"/>
                  </a:lnTo>
                  <a:cubicBezTo>
                    <a:pt x="2404459" y="562817"/>
                    <a:pt x="2385344" y="581932"/>
                    <a:pt x="2361764" y="581932"/>
                  </a:cubicBezTo>
                  <a:lnTo>
                    <a:pt x="42695" y="581932"/>
                  </a:lnTo>
                  <a:cubicBezTo>
                    <a:pt x="31371" y="581932"/>
                    <a:pt x="20512" y="577434"/>
                    <a:pt x="12505" y="569427"/>
                  </a:cubicBezTo>
                  <a:cubicBezTo>
                    <a:pt x="4498" y="561420"/>
                    <a:pt x="0" y="550561"/>
                    <a:pt x="0" y="539237"/>
                  </a:cubicBezTo>
                  <a:lnTo>
                    <a:pt x="0" y="42695"/>
                  </a:lnTo>
                  <a:cubicBezTo>
                    <a:pt x="0" y="19115"/>
                    <a:pt x="19115" y="0"/>
                    <a:pt x="4269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0753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2404459" cy="5438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4062" y="9138439"/>
            <a:ext cx="13418584" cy="11555217"/>
            <a:chOff x="0" y="0"/>
            <a:chExt cx="2404459" cy="20705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04459" cy="2070565"/>
            </a:xfrm>
            <a:custGeom>
              <a:avLst/>
              <a:gdLst/>
              <a:ahLst/>
              <a:cxnLst/>
              <a:rect l="l" t="t" r="r" b="b"/>
              <a:pathLst>
                <a:path w="2404459" h="2070565">
                  <a:moveTo>
                    <a:pt x="42695" y="0"/>
                  </a:moveTo>
                  <a:lnTo>
                    <a:pt x="2361764" y="0"/>
                  </a:lnTo>
                  <a:cubicBezTo>
                    <a:pt x="2385344" y="0"/>
                    <a:pt x="2404459" y="19115"/>
                    <a:pt x="2404459" y="42695"/>
                  </a:cubicBezTo>
                  <a:lnTo>
                    <a:pt x="2404459" y="2027870"/>
                  </a:lnTo>
                  <a:cubicBezTo>
                    <a:pt x="2404459" y="2051449"/>
                    <a:pt x="2385344" y="2070565"/>
                    <a:pt x="2361764" y="2070565"/>
                  </a:cubicBezTo>
                  <a:lnTo>
                    <a:pt x="42695" y="2070565"/>
                  </a:lnTo>
                  <a:cubicBezTo>
                    <a:pt x="19115" y="2070565"/>
                    <a:pt x="0" y="2051449"/>
                    <a:pt x="0" y="2027870"/>
                  </a:cubicBezTo>
                  <a:lnTo>
                    <a:pt x="0" y="42695"/>
                  </a:lnTo>
                  <a:cubicBezTo>
                    <a:pt x="0" y="19115"/>
                    <a:pt x="19115" y="0"/>
                    <a:pt x="42695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0753F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2404459" cy="2032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1700" y="2598991"/>
            <a:ext cx="4536000" cy="786861"/>
            <a:chOff x="0" y="0"/>
            <a:chExt cx="812800" cy="1409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140997"/>
            </a:xfrm>
            <a:custGeom>
              <a:avLst/>
              <a:gdLst/>
              <a:ahLst/>
              <a:cxnLst/>
              <a:rect l="l" t="t" r="r" b="b"/>
              <a:pathLst>
                <a:path w="812800" h="140997">
                  <a:moveTo>
                    <a:pt x="0" y="0"/>
                  </a:moveTo>
                  <a:lnTo>
                    <a:pt x="812800" y="0"/>
                  </a:lnTo>
                  <a:lnTo>
                    <a:pt x="812800" y="140997"/>
                  </a:lnTo>
                  <a:lnTo>
                    <a:pt x="0" y="140997"/>
                  </a:lnTo>
                  <a:close/>
                </a:path>
              </a:pathLst>
            </a:custGeom>
            <a:solidFill>
              <a:srgbClr val="058C4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812800" cy="102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40976" y="1052052"/>
            <a:ext cx="5803665" cy="39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20"/>
              </a:lnSpc>
            </a:pPr>
            <a:r>
              <a:rPr lang="en-US" sz="1520" b="1" spc="-97">
                <a:solidFill>
                  <a:srgbClr val="10753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INTERNATIONAL CONFERENCE ON SUSTAINABLE ENVIRONMENTAL TECHNOLOGIES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67900" y="5200506"/>
            <a:ext cx="4536000" cy="786861"/>
            <a:chOff x="0" y="0"/>
            <a:chExt cx="812800" cy="1409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40997"/>
            </a:xfrm>
            <a:custGeom>
              <a:avLst/>
              <a:gdLst/>
              <a:ahLst/>
              <a:cxnLst/>
              <a:rect l="l" t="t" r="r" b="b"/>
              <a:pathLst>
                <a:path w="812800" h="140997">
                  <a:moveTo>
                    <a:pt x="0" y="0"/>
                  </a:moveTo>
                  <a:lnTo>
                    <a:pt x="812800" y="0"/>
                  </a:lnTo>
                  <a:lnTo>
                    <a:pt x="812800" y="140997"/>
                  </a:lnTo>
                  <a:lnTo>
                    <a:pt x="0" y="140997"/>
                  </a:lnTo>
                  <a:close/>
                </a:path>
              </a:pathLst>
            </a:custGeom>
            <a:solidFill>
              <a:srgbClr val="058C4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812800" cy="1028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08100" y="9000736"/>
            <a:ext cx="4536000" cy="857745"/>
            <a:chOff x="0" y="0"/>
            <a:chExt cx="812800" cy="1536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53698"/>
            </a:xfrm>
            <a:custGeom>
              <a:avLst/>
              <a:gdLst/>
              <a:ahLst/>
              <a:cxnLst/>
              <a:rect l="l" t="t" r="r" b="b"/>
              <a:pathLst>
                <a:path w="812800" h="153698">
                  <a:moveTo>
                    <a:pt x="0" y="0"/>
                  </a:moveTo>
                  <a:lnTo>
                    <a:pt x="812800" y="0"/>
                  </a:lnTo>
                  <a:lnTo>
                    <a:pt x="812800" y="153698"/>
                  </a:lnTo>
                  <a:lnTo>
                    <a:pt x="0" y="153698"/>
                  </a:lnTo>
                  <a:close/>
                </a:path>
              </a:pathLst>
            </a:custGeom>
            <a:solidFill>
              <a:srgbClr val="058C4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38100"/>
              <a:ext cx="812800" cy="115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591732" y="2576280"/>
            <a:ext cx="1500386" cy="74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1"/>
              </a:lnSpc>
            </a:pPr>
            <a:r>
              <a:rPr lang="en-US" sz="4357" b="1" spc="3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4300" y="5178068"/>
            <a:ext cx="4126729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1"/>
              </a:lnSpc>
            </a:pPr>
            <a:r>
              <a:rPr lang="en-US" sz="4357" b="1" spc="3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Abstract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32732" y="8985210"/>
            <a:ext cx="3071591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1"/>
              </a:lnSpc>
            </a:pPr>
            <a:r>
              <a:rPr lang="en-US" sz="4357" b="1" spc="370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19A6D11F24CF4AA201F521FB7DF8CF" ma:contentTypeVersion="11" ma:contentTypeDescription="Create a new document." ma:contentTypeScope="" ma:versionID="59f84ece60470dce325ecd1fef3e47d1">
  <xsd:schema xmlns:xsd="http://www.w3.org/2001/XMLSchema" xmlns:xs="http://www.w3.org/2001/XMLSchema" xmlns:p="http://schemas.microsoft.com/office/2006/metadata/properties" xmlns:ns2="c388ac1a-bdc6-4da6-b681-7d3830858255" xmlns:ns3="591e24cf-19c4-4430-95da-520db914961e" targetNamespace="http://schemas.microsoft.com/office/2006/metadata/properties" ma:root="true" ma:fieldsID="16e3418143eb40b619f9b1d69c42a026" ns2:_="" ns3:_="">
    <xsd:import namespace="c388ac1a-bdc6-4da6-b681-7d3830858255"/>
    <xsd:import namespace="591e24cf-19c4-4430-95da-520db91496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8ac1a-bdc6-4da6-b681-7d38308582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08379bb-b442-46b3-b8c0-8817e2eba0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e24cf-19c4-4430-95da-520db91496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f994984-ad5d-49d9-921c-4af36da21c47}" ma:internalName="TaxCatchAll" ma:showField="CatchAllData" ma:web="591e24cf-19c4-4430-95da-520db9149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88ac1a-bdc6-4da6-b681-7d3830858255">
      <Terms xmlns="http://schemas.microsoft.com/office/infopath/2007/PartnerControls"/>
    </lcf76f155ced4ddcb4097134ff3c332f>
    <TaxCatchAll xmlns="591e24cf-19c4-4430-95da-520db914961e" xsi:nil="true"/>
  </documentManagement>
</p:properties>
</file>

<file path=customXml/itemProps1.xml><?xml version="1.0" encoding="utf-8"?>
<ds:datastoreItem xmlns:ds="http://schemas.openxmlformats.org/officeDocument/2006/customXml" ds:itemID="{B561AE84-41C2-4219-9E90-B541CE5A0138}"/>
</file>

<file path=customXml/itemProps2.xml><?xml version="1.0" encoding="utf-8"?>
<ds:datastoreItem xmlns:ds="http://schemas.openxmlformats.org/officeDocument/2006/customXml" ds:itemID="{CC07DDBC-C9E6-4587-B282-6A5E35C912C4}"/>
</file>

<file path=customXml/itemProps3.xml><?xml version="1.0" encoding="utf-8"?>
<ds:datastoreItem xmlns:ds="http://schemas.openxmlformats.org/officeDocument/2006/customXml" ds:itemID="{534B50FB-3013-497F-AD00-5F499C36B9CC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 Ultra-Bold</vt:lpstr>
      <vt:lpstr>Montserrat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Conference on Sustainable Environmental Technologies</dc:title>
  <cp:lastModifiedBy>Nina Neriza Sinoy</cp:lastModifiedBy>
  <cp:revision>3</cp:revision>
  <dcterms:created xsi:type="dcterms:W3CDTF">2006-08-16T00:00:00Z</dcterms:created>
  <dcterms:modified xsi:type="dcterms:W3CDTF">2024-12-17T05:46:14Z</dcterms:modified>
  <dc:identifier>DAGZhVY7f68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0x0101004E19A6D11F24CF4AA201F521FB7DF8CF</vt:lpwstr>
  </property>
</Properties>
</file>